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1AD30-3EFA-440B-8606-393C2C5696A4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B99E3-8409-4144-B3F6-30642C832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B99E3-8409-4144-B3F6-30642C832DE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1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6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8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9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9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7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70" y="1004669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7" y="998817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9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9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3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D769AC2-BCB5-4DA3-A65A-1E3A1B09C357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F82A9EA-6EDC-43B4-9862-F6C11E7E0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20040"/>
            <a:ext cx="7315200" cy="27279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Eccentric Std" pitchFamily="50" charset="0"/>
              </a:rPr>
              <a:t>Vote Kalson Cheow for Your president</a:t>
            </a:r>
            <a:endParaRPr lang="en-US" sz="6000" dirty="0">
              <a:solidFill>
                <a:schemeClr val="accent3">
                  <a:lumMod val="60000"/>
                  <a:lumOff val="40000"/>
                </a:schemeClr>
              </a:solidFill>
              <a:latin typeface="Eccentric Std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3352800"/>
            <a:ext cx="403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Eccentric Std" pitchFamily="50" charset="0"/>
              </a:rPr>
              <a:t>Making the world better since 1990! </a:t>
            </a:r>
            <a:endParaRPr lang="en-US" sz="3200" dirty="0">
              <a:solidFill>
                <a:srgbClr val="FF0000"/>
              </a:solidFill>
              <a:latin typeface="Eccentric Std" pitchFamily="50" charset="0"/>
            </a:endParaRPr>
          </a:p>
        </p:txBody>
      </p:sp>
      <p:pic>
        <p:nvPicPr>
          <p:cNvPr id="1026" name="Picture 2" descr="\\orion\stu_home\18263\My Pictures\cheow 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029200"/>
            <a:ext cx="7402977" cy="9334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609600"/>
            <a:ext cx="3560299" cy="5791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Kalson Supporting healthcare reform—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caring for the citizens of the united states, making sure they are taken care of—as they should be!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Placeholder 6" descr="DSC04773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pc="300" dirty="0" smtClean="0">
                <a:solidFill>
                  <a:srgbClr val="FF0000"/>
                </a:solidFill>
              </a:rPr>
              <a:t>Say no to war!! </a:t>
            </a:r>
            <a:endParaRPr lang="en-US" spc="3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18263\Local Settings\Temporary Internet Files\Content.IE5\858CV4Y7\MCj0149435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914400"/>
            <a:ext cx="1293137" cy="2658701"/>
          </a:xfrm>
          <a:prstGeom prst="rect">
            <a:avLst/>
          </a:prstGeom>
          <a:noFill/>
        </p:spPr>
      </p:pic>
      <p:pic>
        <p:nvPicPr>
          <p:cNvPr id="2051" name="Picture 3" descr="C:\Documents and Settings\18263\Local Settings\Temporary Internet Files\Content.IE5\SDKWX1KU\MCj0149437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066800"/>
            <a:ext cx="991354" cy="2565149"/>
          </a:xfrm>
          <a:prstGeom prst="rect">
            <a:avLst/>
          </a:prstGeom>
          <a:noFill/>
        </p:spPr>
      </p:pic>
      <p:pic>
        <p:nvPicPr>
          <p:cNvPr id="2052" name="Picture 4" descr="C:\Documents and Settings\18263\Local Settings\Temporary Internet Files\Content.IE5\6AZDBPGT\MCj014942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1524000"/>
            <a:ext cx="1490804" cy="2877493"/>
          </a:xfrm>
          <a:prstGeom prst="rect">
            <a:avLst/>
          </a:prstGeom>
          <a:noFill/>
        </p:spPr>
      </p:pic>
      <p:pic>
        <p:nvPicPr>
          <p:cNvPr id="2053" name="Picture 5" descr="C:\Documents and Settings\18263\Local Settings\Temporary Internet Files\Content.IE5\EGXIS5QO\MCj0149513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4343400"/>
            <a:ext cx="3171731" cy="2216590"/>
          </a:xfrm>
          <a:prstGeom prst="rect">
            <a:avLst/>
          </a:prstGeom>
          <a:noFill/>
        </p:spPr>
      </p:pic>
      <p:pic>
        <p:nvPicPr>
          <p:cNvPr id="2054" name="Picture 6" descr="C:\Documents and Settings\18263\Local Settings\Temporary Internet Files\Content.IE5\858CV4Y7\MPj0439260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4191000"/>
            <a:ext cx="1981200" cy="1981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-152400" y="17526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</a:t>
            </a:r>
            <a:r>
              <a:rPr lang="en-US" sz="5400" dirty="0" smtClean="0">
                <a:solidFill>
                  <a:srgbClr val="FF0000"/>
                </a:solidFill>
              </a:rPr>
              <a:t> NO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2209800"/>
            <a:ext cx="198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Stop WAR!!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4343400"/>
            <a:ext cx="2362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/>
                </a:solidFill>
              </a:rPr>
              <a:t>We don’t need anymore dying souls!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19800" y="1447800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/>
                </a:solidFill>
                <a:latin typeface="Bell Gothic Std Black" pitchFamily="34" charset="0"/>
              </a:rPr>
              <a:t>No </a:t>
            </a:r>
          </a:p>
          <a:p>
            <a:pPr algn="ctr"/>
            <a:r>
              <a:rPr lang="en-US" sz="3600" b="1" dirty="0" smtClean="0">
                <a:solidFill>
                  <a:schemeClr val="accent1"/>
                </a:solidFill>
                <a:latin typeface="Bell Gothic Std Black" pitchFamily="34" charset="0"/>
              </a:rPr>
              <a:t>more killing!</a:t>
            </a:r>
            <a:endParaRPr lang="en-US" sz="3600" b="1" dirty="0">
              <a:solidFill>
                <a:schemeClr val="accent1"/>
              </a:solidFill>
              <a:latin typeface="Bell Gothic Std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29200" y="4419600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/>
                </a:solidFill>
              </a:rPr>
              <a:t>Bring our troops </a:t>
            </a:r>
          </a:p>
          <a:p>
            <a:pPr algn="ctr"/>
            <a:r>
              <a:rPr lang="en-US" sz="2800" dirty="0" smtClean="0">
                <a:solidFill>
                  <a:schemeClr val="accent1"/>
                </a:solidFill>
              </a:rPr>
              <a:t>home now!</a:t>
            </a:r>
            <a:endParaRPr lang="en-US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5897880" cy="1173480"/>
          </a:xfrm>
        </p:spPr>
        <p:txBody>
          <a:bodyPr>
            <a:normAutofit/>
          </a:bodyPr>
          <a:lstStyle/>
          <a:p>
            <a:pPr algn="ctr"/>
            <a:r>
              <a:rPr lang="en-US" sz="3200" smtClean="0">
                <a:solidFill>
                  <a:srgbClr val="FF0000"/>
                </a:solidFill>
              </a:rPr>
              <a:t>Stronger border control </a:t>
            </a:r>
            <a:br>
              <a:rPr lang="en-US" sz="3200" smtClean="0">
                <a:solidFill>
                  <a:srgbClr val="FF0000"/>
                </a:solidFill>
              </a:rPr>
            </a:br>
            <a:r>
              <a:rPr lang="en-US" sz="3200" smtClean="0">
                <a:solidFill>
                  <a:srgbClr val="FF0000"/>
                </a:solidFill>
              </a:rPr>
              <a:t>than ever before! 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gov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600200"/>
            <a:ext cx="5581650" cy="3743325"/>
          </a:xfrm>
        </p:spPr>
      </p:pic>
      <p:sp>
        <p:nvSpPr>
          <p:cNvPr id="5" name="TextBox 4"/>
          <p:cNvSpPr txBox="1"/>
          <p:nvPr/>
        </p:nvSpPr>
        <p:spPr>
          <a:xfrm>
            <a:off x="1219200" y="5410200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Eccentric Std" pitchFamily="50" charset="0"/>
              </a:rPr>
              <a:t>Vote for No Tolerance on </a:t>
            </a:r>
          </a:p>
          <a:p>
            <a:pPr algn="ctr"/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Eccentric Std" pitchFamily="50" charset="0"/>
              </a:rPr>
              <a:t>Illegal Immigration!</a:t>
            </a:r>
            <a:endParaRPr lang="en-US" sz="3600" dirty="0">
              <a:solidFill>
                <a:schemeClr val="accent3">
                  <a:lumMod val="60000"/>
                  <a:lumOff val="40000"/>
                </a:schemeClr>
              </a:solidFill>
              <a:latin typeface="Eccentric Std" pitchFamily="50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Antique Olive Roman" pitchFamily="34" charset="0"/>
              </a:rPr>
              <a:t>Stop spending </a:t>
            </a:r>
            <a:br>
              <a:rPr lang="en-US" dirty="0" smtClean="0">
                <a:solidFill>
                  <a:srgbClr val="0070C0"/>
                </a:solidFill>
                <a:latin typeface="Antique Olive Roman" pitchFamily="34" charset="0"/>
              </a:rPr>
            </a:br>
            <a:r>
              <a:rPr lang="en-US" dirty="0" smtClean="0">
                <a:solidFill>
                  <a:srgbClr val="0070C0"/>
                </a:solidFill>
                <a:latin typeface="Antique Olive Roman" pitchFamily="34" charset="0"/>
              </a:rPr>
              <a:t>so much on college! </a:t>
            </a:r>
            <a:endParaRPr lang="en-US" dirty="0">
              <a:solidFill>
                <a:srgbClr val="0070C0"/>
              </a:solidFill>
              <a:latin typeface="Antique Olive Roman" pitchFamily="34" charset="0"/>
            </a:endParaRPr>
          </a:p>
        </p:txBody>
      </p:sp>
      <p:pic>
        <p:nvPicPr>
          <p:cNvPr id="2051" name="Picture 3" descr="C:\Documents and Settings\18263\Local Settings\Temporary Internet Files\Content.IE5\ONN1Z3H7\MPj044228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905000"/>
            <a:ext cx="2038350" cy="271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18263\Local Settings\Temporary Internet Files\Content.IE5\SDKWX1KU\MCj0434720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2285714" cy="2285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18263\Local Settings\Temporary Internet Files\Content.IE5\6AZDBPGT\MPj04423640000[1]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600200"/>
            <a:ext cx="2357437" cy="3536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914400" y="4876800"/>
            <a:ext cx="647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Vote </a:t>
            </a:r>
            <a:r>
              <a:rPr lang="en-US" sz="3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Cheow</a:t>
            </a:r>
            <a:r>
              <a:rPr lang="en-US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&amp; go to college now! Don’t over spend on an education you need!</a:t>
            </a:r>
            <a:endParaRPr lang="en-US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1066800"/>
            <a:ext cx="3407899" cy="4267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Let’s stop </a:t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so much importation &amp; let’s export what we have!</a:t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…</a:t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Agriculture!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Placeholder 4" descr="DSC0476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7239000" cy="3124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Don’t vote for Pedro!</a:t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</a:b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Vote for the best—</a:t>
            </a:r>
            <a:r>
              <a:rPr lang="en-US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Kalson</a:t>
            </a: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 </a:t>
            </a:r>
            <a:r>
              <a:rPr lang="en-US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Cheow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!</a:t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</a:b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He’s been making the world better since </a:t>
            </a: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1990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 &amp; isn’t stopping now</a:t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</a:b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come to the </a:t>
            </a:r>
            <a:r>
              <a:rPr lang="en-US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cheow</a:t>
            </a: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 house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Eccentric Std" pitchFamily="50" charset="0"/>
              </a:rPr>
              <a:t>today!! 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Eccentric St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548DD4"/>
      </a:accent2>
      <a:accent3>
        <a:srgbClr val="17365D"/>
      </a:accent3>
      <a:accent4>
        <a:srgbClr val="FFFFFF"/>
      </a:accent4>
      <a:accent5>
        <a:srgbClr val="FF0000"/>
      </a:accent5>
      <a:accent6>
        <a:srgbClr val="548DD4"/>
      </a:accent6>
      <a:hlink>
        <a:srgbClr val="FFFFFF"/>
      </a:hlink>
      <a:folHlink>
        <a:srgbClr val="FFFFFF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257</TotalTime>
  <Words>83</Words>
  <Application>Microsoft Office PowerPoint</Application>
  <PresentationFormat>On-screen Show (4:3)</PresentationFormat>
  <Paragraphs>19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Vote Kalson Cheow for Your president</vt:lpstr>
      <vt:lpstr>Kalson Supporting healthcare reform— caring for the citizens of the united states, making sure they are taken care of—as they should be!  </vt:lpstr>
      <vt:lpstr>Say no to war!! </vt:lpstr>
      <vt:lpstr>Stronger border control  than ever before! </vt:lpstr>
      <vt:lpstr>Stop spending  so much on college! </vt:lpstr>
      <vt:lpstr>Let’s stop  so much importation &amp; let’s export what we have! … Agriculture!   </vt:lpstr>
      <vt:lpstr>Don’t vote for Pedro! Vote for the best—Kalson Cheow! He’s been making the world better since 1990 &amp; isn’t stopping now come to the cheow house today!! </vt:lpstr>
    </vt:vector>
  </TitlesOfParts>
  <Company>Greene County Career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Cheow House</dc:title>
  <dc:creator>18263</dc:creator>
  <cp:lastModifiedBy>Kyle Lutz</cp:lastModifiedBy>
  <cp:revision>41</cp:revision>
  <dcterms:created xsi:type="dcterms:W3CDTF">2009-11-18T15:32:39Z</dcterms:created>
  <dcterms:modified xsi:type="dcterms:W3CDTF">2009-11-22T21:35:37Z</dcterms:modified>
</cp:coreProperties>
</file>